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091C42-8048-4DDB-A37D-74D8EA5E3A62}" type="datetimeFigureOut">
              <a:rPr lang="en-US" smtClean="0"/>
              <a:t>4/13/2026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5B4103-7EBF-4891-8898-F59A3CDAB9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461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5B4103-7EBF-4891-8898-F59A3CDAB92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24649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6F54BA-EA0B-69E0-558D-88C92843AE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87FCDE4-73EF-7A45-63FD-23B1B8961F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C40A16-3090-2288-ED05-E4B21A1C70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B22D5-6867-4DDB-99A3-15D5B67B81A2}" type="datetimeFigureOut">
              <a:rPr lang="en-US" smtClean="0"/>
              <a:t>4/13/2026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19F619-B7E8-E21F-CD1D-5AA27AD78E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984490-6558-4F9F-90A2-CD265B30F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6B82-C2E8-40D1-AFA7-294A841371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59684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DBBCA6-AFE9-F674-C07C-CCEA6067DC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65EFC58-E247-28AD-937F-AE319D12D7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6A279D-9ED1-4161-872F-7F9DF9C191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B22D5-6867-4DDB-99A3-15D5B67B81A2}" type="datetimeFigureOut">
              <a:rPr lang="en-US" smtClean="0"/>
              <a:t>4/13/2026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3B5EA2-992B-38C0-4056-8DCB56E38F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F6E600-0841-3BC1-DD1A-16BE444E93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6B82-C2E8-40D1-AFA7-294A841371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10465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C38B6E5-D7FC-E925-8A68-B5F76A1CFD7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7C8EF67-AC93-F749-23C5-9D0A7CAD7A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3A7ADD-5196-9D1E-B1BD-9C12F3E4CB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B22D5-6867-4DDB-99A3-15D5B67B81A2}" type="datetimeFigureOut">
              <a:rPr lang="en-US" smtClean="0"/>
              <a:t>4/13/2026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AB3C85-9EDE-09E5-DF87-888F5DD359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772C99-2F7D-C55A-D428-6306B7ED33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6B82-C2E8-40D1-AFA7-294A841371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92646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920B5B-3CEE-A845-3E3F-DA404FE3F8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E63FA2-2EE4-EB90-C586-4986155DA5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2249FB-6F44-56DE-AACA-E191618F28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B22D5-6867-4DDB-99A3-15D5B67B81A2}" type="datetimeFigureOut">
              <a:rPr lang="en-US" smtClean="0"/>
              <a:t>4/13/2026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12FF7E-EF3A-BB9B-0E1C-296729982D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F450E3-165F-7E81-D26D-4D58FFEB65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6B82-C2E8-40D1-AFA7-294A841371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0452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A8D08C-40A8-B593-D5E3-1A23B7E97D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596E7B-B22D-1F99-7F60-3999F61C61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FA1FF3-B822-74F1-DD74-B67BCC6FB6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B22D5-6867-4DDB-99A3-15D5B67B81A2}" type="datetimeFigureOut">
              <a:rPr lang="en-US" smtClean="0"/>
              <a:t>4/13/2026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45A136-8266-2471-A02B-474439F697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29A80C-F6BC-7A77-670B-7D15AA71F0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6B82-C2E8-40D1-AFA7-294A841371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8278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221951-200C-30AC-D80D-89B2241312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17E95D-F6A9-F474-DCB3-55D6E6C66E7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456EDB-270D-77D2-ACD7-6235C95F10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62DD4F-070F-6AAF-F214-37BF1F08D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B22D5-6867-4DDB-99A3-15D5B67B81A2}" type="datetimeFigureOut">
              <a:rPr lang="en-US" smtClean="0"/>
              <a:t>4/13/2026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8D54A62-B40F-4DBE-4566-6839232640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A3981F-EB23-B990-861A-891B74B599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6B82-C2E8-40D1-AFA7-294A841371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34784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1B586-023B-F834-3F85-5B8F7B313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263D28-90B4-38D5-38CC-B456684CFA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B71CCB-1B9B-D7B5-C942-4FA5A4AFB4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8DDE76F-79F9-7C58-4CEB-BA73B207435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22DDCA5-D82D-4702-76B8-34D1333DC6D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E84487E-43FF-B507-E813-BAC2DE80E9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B22D5-6867-4DDB-99A3-15D5B67B81A2}" type="datetimeFigureOut">
              <a:rPr lang="en-US" smtClean="0"/>
              <a:t>4/13/2026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759CF0B-7984-83A7-AC7D-D68268DE1C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244CF7B-0329-EA6E-AED2-F039186CBA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6B82-C2E8-40D1-AFA7-294A841371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21249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BD2C83-5061-7216-C6B3-A6A583563A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164877D-C000-5636-BBC3-8115E54E5E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B22D5-6867-4DDB-99A3-15D5B67B81A2}" type="datetimeFigureOut">
              <a:rPr lang="en-US" smtClean="0"/>
              <a:t>4/13/2026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FFE2C14-2DB7-1B03-45B1-5054B9A06C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392B53-94BB-DD0A-412B-3B98165DA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6B82-C2E8-40D1-AFA7-294A841371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370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19F2C3C-775E-BAE8-6F09-E28F0FFED7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B22D5-6867-4DDB-99A3-15D5B67B81A2}" type="datetimeFigureOut">
              <a:rPr lang="en-US" smtClean="0"/>
              <a:t>4/13/2026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A4F9557-37AC-491B-5407-89345D8676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EC8873-23ED-6EBD-AC7A-184D81D8EF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6B82-C2E8-40D1-AFA7-294A841371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7400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FB5748-C4D6-AB83-4F96-7D2F08F8E4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4F7BF7-C3B9-EBC2-669E-F4783A3270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165750-5A06-065A-EB74-4AD1802A5C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BB0B27-5567-2B07-061B-4939534BF8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B22D5-6867-4DDB-99A3-15D5B67B81A2}" type="datetimeFigureOut">
              <a:rPr lang="en-US" smtClean="0"/>
              <a:t>4/13/2026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68D6D7-ED49-A05E-F99C-B58B4C2EB6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E5F2D5-892C-E204-16E8-173C97E58D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6B82-C2E8-40D1-AFA7-294A841371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7887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CE2CD5-30B7-CF2B-C7E4-8D1DA9D7B8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ECF8A5F-DD01-0FE9-2EAD-7EE6139ADBD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FE8B055-9297-6709-77CE-6009FC0E21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7B62AD-CAB3-CADA-2158-5B725D0CAB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B22D5-6867-4DDB-99A3-15D5B67B81A2}" type="datetimeFigureOut">
              <a:rPr lang="en-US" smtClean="0"/>
              <a:t>4/13/2026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FD4393-61BE-2536-CCCA-1881941086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29B4DE-2459-C7FF-019B-513C4968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6B82-C2E8-40D1-AFA7-294A841371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4224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9680BA5-D1ED-2F96-7F13-D39B44D54A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D31FFE-12EC-D9E4-8897-F3E44FD56D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8325F7-CDEE-B744-FDC4-A3792248C3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E0B22D5-6867-4DDB-99A3-15D5B67B81A2}" type="datetimeFigureOut">
              <a:rPr lang="en-US" smtClean="0"/>
              <a:t>4/13/2026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B78F44-EF8A-F30A-8405-AE7C36EF8C4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B1E80C-03F7-30C0-302F-920F57B0C6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FE06B82-C2E8-40D1-AFA7-294A841371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8810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0E91F5CA-B392-444C-88E3-BF5BAAEBDE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459807F-B6FA-44D3-9A53-C55B6B5688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080681"/>
            <a:ext cx="12192000" cy="2777318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6A9A8DD-D0B2-00D2-21A1-4377B095EC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5060" y="5279511"/>
            <a:ext cx="9681882" cy="739880"/>
          </a:xfrm>
        </p:spPr>
        <p:txBody>
          <a:bodyPr anchor="b">
            <a:normAutofit/>
          </a:bodyPr>
          <a:lstStyle/>
          <a:p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The Foundry Food Pantry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78C4952-3EC3-EB48-BA86-08DA177AA1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26447" y="6019391"/>
            <a:ext cx="7315199" cy="365125"/>
          </a:xfrm>
        </p:spPr>
        <p:txBody>
          <a:bodyPr anchor="t">
            <a:normAutofit/>
          </a:bodyPr>
          <a:lstStyle/>
          <a:p>
            <a:endParaRPr lang="en-US" sz="1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Picture 6" descr="A person standing next to a white van&#10;&#10;Description automatically generated">
            <a:extLst>
              <a:ext uri="{FF2B5EF4-FFF2-40B4-BE49-F238E27FC236}">
                <a16:creationId xmlns:a16="http://schemas.microsoft.com/office/drawing/2014/main" id="{0DA62E71-ED6A-FA76-3934-DFAAF75C22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22" b="16302"/>
          <a:stretch/>
        </p:blipFill>
        <p:spPr>
          <a:xfrm>
            <a:off x="20" y="10"/>
            <a:ext cx="12191979" cy="5886523"/>
          </a:xfrm>
          <a:custGeom>
            <a:avLst/>
            <a:gdLst/>
            <a:ahLst/>
            <a:cxnLst/>
            <a:rect l="l" t="t" r="r" b="b"/>
            <a:pathLst>
              <a:path w="12191999" h="5886533">
                <a:moveTo>
                  <a:pt x="4721173" y="4907914"/>
                </a:moveTo>
                <a:lnTo>
                  <a:pt x="4722109" y="4908125"/>
                </a:lnTo>
                <a:cubicBezTo>
                  <a:pt x="4721143" y="4908767"/>
                  <a:pt x="4718263" y="4909373"/>
                  <a:pt x="4717199" y="4909396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5751311"/>
                </a:lnTo>
                <a:lnTo>
                  <a:pt x="12140860" y="5770509"/>
                </a:lnTo>
                <a:cubicBezTo>
                  <a:pt x="12126656" y="5772723"/>
                  <a:pt x="12093589" y="5827925"/>
                  <a:pt x="12080161" y="5826358"/>
                </a:cubicBezTo>
                <a:cubicBezTo>
                  <a:pt x="11978188" y="5850511"/>
                  <a:pt x="11967361" y="5873564"/>
                  <a:pt x="11917885" y="5861578"/>
                </a:cubicBezTo>
                <a:cubicBezTo>
                  <a:pt x="11872779" y="5859863"/>
                  <a:pt x="11928861" y="5896778"/>
                  <a:pt x="11894610" y="5883738"/>
                </a:cubicBezTo>
                <a:cubicBezTo>
                  <a:pt x="11860359" y="5870698"/>
                  <a:pt x="11736091" y="5807232"/>
                  <a:pt x="11712379" y="5783337"/>
                </a:cubicBezTo>
                <a:cubicBezTo>
                  <a:pt x="11688667" y="5759442"/>
                  <a:pt x="11627912" y="5782933"/>
                  <a:pt x="11585366" y="5740371"/>
                </a:cubicBezTo>
                <a:lnTo>
                  <a:pt x="11516470" y="5663679"/>
                </a:lnTo>
                <a:cubicBezTo>
                  <a:pt x="11468274" y="5661847"/>
                  <a:pt x="11507335" y="5626593"/>
                  <a:pt x="11462692" y="5610127"/>
                </a:cubicBezTo>
                <a:cubicBezTo>
                  <a:pt x="11417567" y="5608500"/>
                  <a:pt x="11408021" y="5556613"/>
                  <a:pt x="11369712" y="5548654"/>
                </a:cubicBezTo>
                <a:cubicBezTo>
                  <a:pt x="11354317" y="5554704"/>
                  <a:pt x="11288328" y="5499810"/>
                  <a:pt x="11273969" y="5488986"/>
                </a:cubicBezTo>
                <a:cubicBezTo>
                  <a:pt x="11231913" y="5490378"/>
                  <a:pt x="11221973" y="5480544"/>
                  <a:pt x="11195084" y="5467967"/>
                </a:cubicBezTo>
                <a:cubicBezTo>
                  <a:pt x="11164086" y="5497749"/>
                  <a:pt x="11171649" y="5471790"/>
                  <a:pt x="11143408" y="5468614"/>
                </a:cubicBezTo>
                <a:cubicBezTo>
                  <a:pt x="11125906" y="5464975"/>
                  <a:pt x="11102603" y="5460835"/>
                  <a:pt x="11085935" y="5459365"/>
                </a:cubicBezTo>
                <a:cubicBezTo>
                  <a:pt x="11057493" y="5459661"/>
                  <a:pt x="11029906" y="5441496"/>
                  <a:pt x="11030953" y="5456484"/>
                </a:cubicBezTo>
                <a:cubicBezTo>
                  <a:pt x="11007784" y="5459001"/>
                  <a:pt x="10982005" y="5463178"/>
                  <a:pt x="10951060" y="5461240"/>
                </a:cubicBezTo>
                <a:cubicBezTo>
                  <a:pt x="10885365" y="5424406"/>
                  <a:pt x="10915288" y="5460968"/>
                  <a:pt x="10857721" y="5448157"/>
                </a:cubicBezTo>
                <a:cubicBezTo>
                  <a:pt x="10806646" y="5435790"/>
                  <a:pt x="10707075" y="5402712"/>
                  <a:pt x="10644616" y="5387039"/>
                </a:cubicBezTo>
                <a:cubicBezTo>
                  <a:pt x="10616446" y="5382224"/>
                  <a:pt x="10558603" y="5371613"/>
                  <a:pt x="10519277" y="5366793"/>
                </a:cubicBezTo>
                <a:cubicBezTo>
                  <a:pt x="10495461" y="5368312"/>
                  <a:pt x="10473830" y="5354868"/>
                  <a:pt x="10445981" y="5364735"/>
                </a:cubicBezTo>
                <a:cubicBezTo>
                  <a:pt x="10436536" y="5368773"/>
                  <a:pt x="10409281" y="5367966"/>
                  <a:pt x="10383865" y="5360888"/>
                </a:cubicBezTo>
                <a:cubicBezTo>
                  <a:pt x="10374827" y="5369095"/>
                  <a:pt x="10347864" y="5360432"/>
                  <a:pt x="10336852" y="5360277"/>
                </a:cubicBezTo>
                <a:cubicBezTo>
                  <a:pt x="10323586" y="5366987"/>
                  <a:pt x="10274741" y="5357921"/>
                  <a:pt x="10261098" y="5350526"/>
                </a:cubicBezTo>
                <a:lnTo>
                  <a:pt x="10126497" y="5339011"/>
                </a:lnTo>
                <a:lnTo>
                  <a:pt x="10082166" y="5336916"/>
                </a:lnTo>
                <a:cubicBezTo>
                  <a:pt x="10074567" y="5338985"/>
                  <a:pt x="10046860" y="5337657"/>
                  <a:pt x="10039237" y="5338580"/>
                </a:cubicBezTo>
                <a:cubicBezTo>
                  <a:pt x="9998458" y="5328479"/>
                  <a:pt x="9984394" y="5327989"/>
                  <a:pt x="9960016" y="5323065"/>
                </a:cubicBezTo>
                <a:cubicBezTo>
                  <a:pt x="9918980" y="5322923"/>
                  <a:pt x="9888741" y="5326122"/>
                  <a:pt x="9847789" y="5316297"/>
                </a:cubicBezTo>
                <a:lnTo>
                  <a:pt x="9728306" y="5296090"/>
                </a:lnTo>
                <a:cubicBezTo>
                  <a:pt x="9675056" y="5305676"/>
                  <a:pt x="9602035" y="5297282"/>
                  <a:pt x="9584504" y="5284670"/>
                </a:cubicBezTo>
                <a:cubicBezTo>
                  <a:pt x="9518952" y="5270394"/>
                  <a:pt x="9415429" y="5244268"/>
                  <a:pt x="9343049" y="5238968"/>
                </a:cubicBezTo>
                <a:lnTo>
                  <a:pt x="9231367" y="5187063"/>
                </a:lnTo>
                <a:lnTo>
                  <a:pt x="9194807" y="5176984"/>
                </a:lnTo>
                <a:lnTo>
                  <a:pt x="9189243" y="5167745"/>
                </a:lnTo>
                <a:lnTo>
                  <a:pt x="9151229" y="5156543"/>
                </a:lnTo>
                <a:lnTo>
                  <a:pt x="9150207" y="5157608"/>
                </a:lnTo>
                <a:cubicBezTo>
                  <a:pt x="9147045" y="5159739"/>
                  <a:pt x="9143081" y="5160831"/>
                  <a:pt x="9137315" y="5159777"/>
                </a:cubicBezTo>
                <a:cubicBezTo>
                  <a:pt x="9138862" y="5179261"/>
                  <a:pt x="9130952" y="5165972"/>
                  <a:pt x="9113809" y="5161143"/>
                </a:cubicBezTo>
                <a:cubicBezTo>
                  <a:pt x="9112388" y="5190326"/>
                  <a:pt x="9068114" y="5155892"/>
                  <a:pt x="9053450" y="5169457"/>
                </a:cubicBezTo>
                <a:lnTo>
                  <a:pt x="9005483" y="5166172"/>
                </a:lnTo>
                <a:lnTo>
                  <a:pt x="9005198" y="5166412"/>
                </a:lnTo>
                <a:cubicBezTo>
                  <a:pt x="9003143" y="5166632"/>
                  <a:pt x="9000324" y="5166304"/>
                  <a:pt x="8996229" y="5165201"/>
                </a:cubicBezTo>
                <a:lnTo>
                  <a:pt x="8990391" y="5163140"/>
                </a:lnTo>
                <a:lnTo>
                  <a:pt x="8974334" y="5159914"/>
                </a:lnTo>
                <a:lnTo>
                  <a:pt x="8968008" y="5160614"/>
                </a:lnTo>
                <a:lnTo>
                  <a:pt x="8963045" y="5162839"/>
                </a:lnTo>
                <a:cubicBezTo>
                  <a:pt x="8954690" y="5154888"/>
                  <a:pt x="8955517" y="5145940"/>
                  <a:pt x="8928985" y="5166027"/>
                </a:cubicBezTo>
                <a:cubicBezTo>
                  <a:pt x="8898031" y="5165007"/>
                  <a:pt x="8789300" y="5150352"/>
                  <a:pt x="8752441" y="5146795"/>
                </a:cubicBezTo>
                <a:cubicBezTo>
                  <a:pt x="8719819" y="5136075"/>
                  <a:pt x="8748194" y="5149736"/>
                  <a:pt x="8707844" y="5144694"/>
                </a:cubicBezTo>
                <a:cubicBezTo>
                  <a:pt x="8671606" y="5125159"/>
                  <a:pt x="8639142" y="5141599"/>
                  <a:pt x="8596068" y="5136122"/>
                </a:cubicBezTo>
                <a:lnTo>
                  <a:pt x="8525227" y="5150964"/>
                </a:lnTo>
                <a:lnTo>
                  <a:pt x="8510980" y="5145049"/>
                </a:lnTo>
                <a:lnTo>
                  <a:pt x="8506164" y="5142048"/>
                </a:lnTo>
                <a:cubicBezTo>
                  <a:pt x="8502646" y="5140271"/>
                  <a:pt x="8500045" y="5139460"/>
                  <a:pt x="8497965" y="5139310"/>
                </a:cubicBezTo>
                <a:lnTo>
                  <a:pt x="8497591" y="5139489"/>
                </a:lnTo>
                <a:lnTo>
                  <a:pt x="8490246" y="5136439"/>
                </a:lnTo>
                <a:lnTo>
                  <a:pt x="8367179" y="5122397"/>
                </a:lnTo>
                <a:cubicBezTo>
                  <a:pt x="8362021" y="5120372"/>
                  <a:pt x="8357730" y="5120720"/>
                  <a:pt x="8353796" y="5122203"/>
                </a:cubicBezTo>
                <a:lnTo>
                  <a:pt x="8352369" y="5123043"/>
                </a:lnTo>
                <a:lnTo>
                  <a:pt x="8320101" y="5105625"/>
                </a:lnTo>
                <a:lnTo>
                  <a:pt x="8314429" y="5105299"/>
                </a:lnTo>
                <a:lnTo>
                  <a:pt x="8295170" y="5091404"/>
                </a:lnTo>
                <a:lnTo>
                  <a:pt x="8284273" y="5085581"/>
                </a:lnTo>
                <a:lnTo>
                  <a:pt x="8283146" y="5081138"/>
                </a:lnTo>
                <a:cubicBezTo>
                  <a:pt x="8280842" y="5077893"/>
                  <a:pt x="8276148" y="5075245"/>
                  <a:pt x="8266072" y="5073963"/>
                </a:cubicBezTo>
                <a:lnTo>
                  <a:pt x="8263373" y="5074193"/>
                </a:lnTo>
                <a:lnTo>
                  <a:pt x="8252030" y="5064350"/>
                </a:lnTo>
                <a:cubicBezTo>
                  <a:pt x="8248856" y="5060500"/>
                  <a:pt x="8246644" y="5056218"/>
                  <a:pt x="8245831" y="5051358"/>
                </a:cubicBezTo>
                <a:cubicBezTo>
                  <a:pt x="8181824" y="5054265"/>
                  <a:pt x="8147127" y="5020143"/>
                  <a:pt x="8090268" y="5005197"/>
                </a:cubicBezTo>
                <a:cubicBezTo>
                  <a:pt x="8025464" y="4982055"/>
                  <a:pt x="7967067" y="4960819"/>
                  <a:pt x="7905404" y="4963224"/>
                </a:cubicBezTo>
                <a:cubicBezTo>
                  <a:pt x="7835116" y="4948312"/>
                  <a:pt x="7780962" y="4946081"/>
                  <a:pt x="7718741" y="4937509"/>
                </a:cubicBezTo>
                <a:lnTo>
                  <a:pt x="7614343" y="4940980"/>
                </a:lnTo>
                <a:lnTo>
                  <a:pt x="7527539" y="4935152"/>
                </a:lnTo>
                <a:lnTo>
                  <a:pt x="7519567" y="4932599"/>
                </a:lnTo>
                <a:cubicBezTo>
                  <a:pt x="7513989" y="4931260"/>
                  <a:pt x="7510169" y="4930910"/>
                  <a:pt x="7507408" y="4931264"/>
                </a:cubicBezTo>
                <a:lnTo>
                  <a:pt x="7507036" y="4931591"/>
                </a:lnTo>
                <a:lnTo>
                  <a:pt x="7495791" y="4929639"/>
                </a:lnTo>
                <a:cubicBezTo>
                  <a:pt x="7476982" y="4925521"/>
                  <a:pt x="7422524" y="4942937"/>
                  <a:pt x="7405387" y="4937744"/>
                </a:cubicBezTo>
                <a:cubicBezTo>
                  <a:pt x="7374785" y="4940694"/>
                  <a:pt x="7333986" y="4941799"/>
                  <a:pt x="7312176" y="4947339"/>
                </a:cubicBezTo>
                <a:lnTo>
                  <a:pt x="7310849" y="4948781"/>
                </a:lnTo>
                <a:lnTo>
                  <a:pt x="7218556" y="4923532"/>
                </a:lnTo>
                <a:lnTo>
                  <a:pt x="7201098" y="4918982"/>
                </a:lnTo>
                <a:lnTo>
                  <a:pt x="7197000" y="4913624"/>
                </a:lnTo>
                <a:cubicBezTo>
                  <a:pt x="7192108" y="4910101"/>
                  <a:pt x="7184502" y="4907962"/>
                  <a:pt x="7170804" y="4908976"/>
                </a:cubicBezTo>
                <a:lnTo>
                  <a:pt x="7096984" y="4896748"/>
                </a:lnTo>
                <a:cubicBezTo>
                  <a:pt x="7061144" y="4895770"/>
                  <a:pt x="7050185" y="4894793"/>
                  <a:pt x="7018492" y="4897122"/>
                </a:cubicBezTo>
                <a:cubicBezTo>
                  <a:pt x="6937524" y="4886184"/>
                  <a:pt x="6943641" y="4862018"/>
                  <a:pt x="6904142" y="4867616"/>
                </a:cubicBezTo>
                <a:cubicBezTo>
                  <a:pt x="6871918" y="4872824"/>
                  <a:pt x="6787985" y="4853750"/>
                  <a:pt x="6708218" y="4839661"/>
                </a:cubicBezTo>
                <a:cubicBezTo>
                  <a:pt x="6649102" y="4830206"/>
                  <a:pt x="6628102" y="4816105"/>
                  <a:pt x="6549451" y="4810885"/>
                </a:cubicBezTo>
                <a:cubicBezTo>
                  <a:pt x="6472150" y="4766795"/>
                  <a:pt x="6409692" y="4790518"/>
                  <a:pt x="6317556" y="4764085"/>
                </a:cubicBezTo>
                <a:cubicBezTo>
                  <a:pt x="6297547" y="4748563"/>
                  <a:pt x="6209288" y="4765756"/>
                  <a:pt x="6168670" y="4761998"/>
                </a:cubicBezTo>
                <a:cubicBezTo>
                  <a:pt x="6128052" y="4758240"/>
                  <a:pt x="6090536" y="4744692"/>
                  <a:pt x="6073844" y="4741536"/>
                </a:cubicBezTo>
                <a:lnTo>
                  <a:pt x="6068526" y="4743073"/>
                </a:lnTo>
                <a:lnTo>
                  <a:pt x="6048634" y="4742390"/>
                </a:lnTo>
                <a:lnTo>
                  <a:pt x="6041279" y="4750739"/>
                </a:lnTo>
                <a:lnTo>
                  <a:pt x="6010088" y="4755832"/>
                </a:lnTo>
                <a:cubicBezTo>
                  <a:pt x="5998677" y="4756419"/>
                  <a:pt x="5970124" y="4755506"/>
                  <a:pt x="5957373" y="4752188"/>
                </a:cubicBezTo>
                <a:lnTo>
                  <a:pt x="5758915" y="4736496"/>
                </a:lnTo>
                <a:lnTo>
                  <a:pt x="5626957" y="4735473"/>
                </a:lnTo>
                <a:lnTo>
                  <a:pt x="5470902" y="4749493"/>
                </a:lnTo>
                <a:cubicBezTo>
                  <a:pt x="5478131" y="4762521"/>
                  <a:pt x="5439006" y="4748455"/>
                  <a:pt x="5432757" y="4760746"/>
                </a:cubicBezTo>
                <a:cubicBezTo>
                  <a:pt x="5429365" y="4770778"/>
                  <a:pt x="5391824" y="4775462"/>
                  <a:pt x="5381664" y="4778448"/>
                </a:cubicBezTo>
                <a:lnTo>
                  <a:pt x="5261760" y="4798865"/>
                </a:lnTo>
                <a:cubicBezTo>
                  <a:pt x="5251595" y="4799049"/>
                  <a:pt x="5230547" y="4807359"/>
                  <a:pt x="5222959" y="4809989"/>
                </a:cubicBezTo>
                <a:lnTo>
                  <a:pt x="5174657" y="4812979"/>
                </a:lnTo>
                <a:lnTo>
                  <a:pt x="5156551" y="4820202"/>
                </a:lnTo>
                <a:lnTo>
                  <a:pt x="5142595" y="4823602"/>
                </a:lnTo>
                <a:lnTo>
                  <a:pt x="5139593" y="4825703"/>
                </a:lnTo>
                <a:cubicBezTo>
                  <a:pt x="5133873" y="4829743"/>
                  <a:pt x="5128076" y="4833554"/>
                  <a:pt x="5121656" y="4836556"/>
                </a:cubicBezTo>
                <a:cubicBezTo>
                  <a:pt x="5108317" y="4807937"/>
                  <a:pt x="5064853" y="4857373"/>
                  <a:pt x="5065787" y="4829985"/>
                </a:cubicBezTo>
                <a:cubicBezTo>
                  <a:pt x="5028193" y="4841501"/>
                  <a:pt x="5038944" y="4812412"/>
                  <a:pt x="5011510" y="4846366"/>
                </a:cubicBezTo>
                <a:cubicBezTo>
                  <a:pt x="4937023" y="4845983"/>
                  <a:pt x="4916353" y="4832976"/>
                  <a:pt x="4840437" y="4870383"/>
                </a:cubicBezTo>
                <a:cubicBezTo>
                  <a:pt x="4806739" y="4887025"/>
                  <a:pt x="4784106" y="4898171"/>
                  <a:pt x="4762444" y="4898151"/>
                </a:cubicBezTo>
                <a:cubicBezTo>
                  <a:pt x="4741323" y="4902652"/>
                  <a:pt x="4729481" y="4905474"/>
                  <a:pt x="4723182" y="4907166"/>
                </a:cubicBezTo>
                <a:lnTo>
                  <a:pt x="4721173" y="4907914"/>
                </a:lnTo>
                <a:lnTo>
                  <a:pt x="4715524" y="4906639"/>
                </a:lnTo>
                <a:cubicBezTo>
                  <a:pt x="4680148" y="4913595"/>
                  <a:pt x="4524744" y="4914403"/>
                  <a:pt x="4515810" y="4916541"/>
                </a:cubicBezTo>
                <a:cubicBezTo>
                  <a:pt x="4457819" y="4929653"/>
                  <a:pt x="4462659" y="4930394"/>
                  <a:pt x="4428539" y="4927192"/>
                </a:cubicBezTo>
                <a:cubicBezTo>
                  <a:pt x="4423303" y="4923821"/>
                  <a:pt x="4368974" y="4930115"/>
                  <a:pt x="4362872" y="4928538"/>
                </a:cubicBezTo>
                <a:lnTo>
                  <a:pt x="4316962" y="4921923"/>
                </a:lnTo>
                <a:lnTo>
                  <a:pt x="4315106" y="4923264"/>
                </a:lnTo>
                <a:cubicBezTo>
                  <a:pt x="4306123" y="4926635"/>
                  <a:pt x="4299993" y="4926634"/>
                  <a:pt x="4295140" y="4925143"/>
                </a:cubicBezTo>
                <a:lnTo>
                  <a:pt x="4290059" y="4922226"/>
                </a:lnTo>
                <a:lnTo>
                  <a:pt x="4276138" y="4922472"/>
                </a:lnTo>
                <a:lnTo>
                  <a:pt x="4248113" y="4920148"/>
                </a:lnTo>
                <a:lnTo>
                  <a:pt x="4202046" y="4922943"/>
                </a:lnTo>
                <a:cubicBezTo>
                  <a:pt x="4201945" y="4923363"/>
                  <a:pt x="4201842" y="4923782"/>
                  <a:pt x="4201741" y="4924202"/>
                </a:cubicBezTo>
                <a:cubicBezTo>
                  <a:pt x="4200116" y="4927039"/>
                  <a:pt x="4197140" y="4929158"/>
                  <a:pt x="4191245" y="4929836"/>
                </a:cubicBezTo>
                <a:cubicBezTo>
                  <a:pt x="4204212" y="4947125"/>
                  <a:pt x="4161274" y="4945230"/>
                  <a:pt x="4142742" y="4945701"/>
                </a:cubicBezTo>
                <a:cubicBezTo>
                  <a:pt x="4124717" y="4952767"/>
                  <a:pt x="4099099" y="4966347"/>
                  <a:pt x="4083094" y="4972234"/>
                </a:cubicBezTo>
                <a:lnTo>
                  <a:pt x="4074543" y="4973069"/>
                </a:lnTo>
                <a:cubicBezTo>
                  <a:pt x="4074504" y="4973170"/>
                  <a:pt x="4074463" y="4973269"/>
                  <a:pt x="4074424" y="4973368"/>
                </a:cubicBezTo>
                <a:cubicBezTo>
                  <a:pt x="4072678" y="4974152"/>
                  <a:pt x="4069906" y="4974653"/>
                  <a:pt x="4065507" y="4974812"/>
                </a:cubicBezTo>
                <a:lnTo>
                  <a:pt x="4058951" y="4974594"/>
                </a:lnTo>
                <a:lnTo>
                  <a:pt x="4042361" y="4976215"/>
                </a:lnTo>
                <a:lnTo>
                  <a:pt x="4036993" y="4978649"/>
                </a:lnTo>
                <a:lnTo>
                  <a:pt x="4035360" y="4982316"/>
                </a:lnTo>
                <a:lnTo>
                  <a:pt x="4033775" y="4982081"/>
                </a:lnTo>
                <a:cubicBezTo>
                  <a:pt x="4021424" y="4977217"/>
                  <a:pt x="4016874" y="4968841"/>
                  <a:pt x="4004535" y="4994649"/>
                </a:cubicBezTo>
                <a:cubicBezTo>
                  <a:pt x="3976667" y="4987584"/>
                  <a:pt x="3972977" y="5002913"/>
                  <a:pt x="3936843" y="5012106"/>
                </a:cubicBezTo>
                <a:cubicBezTo>
                  <a:pt x="3920506" y="5004382"/>
                  <a:pt x="3908535" y="5009071"/>
                  <a:pt x="3897272" y="5017761"/>
                </a:cubicBezTo>
                <a:cubicBezTo>
                  <a:pt x="3861092" y="5017265"/>
                  <a:pt x="3829628" y="5031135"/>
                  <a:pt x="3789757" y="5037999"/>
                </a:cubicBezTo>
                <a:cubicBezTo>
                  <a:pt x="3741007" y="5052705"/>
                  <a:pt x="3725129" y="5054682"/>
                  <a:pt x="3682510" y="5061922"/>
                </a:cubicBezTo>
                <a:lnTo>
                  <a:pt x="3610032" y="5094193"/>
                </a:lnTo>
                <a:lnTo>
                  <a:pt x="3603852" y="5092831"/>
                </a:lnTo>
                <a:cubicBezTo>
                  <a:pt x="3599580" y="5092212"/>
                  <a:pt x="3596726" y="5092212"/>
                  <a:pt x="3594733" y="5092667"/>
                </a:cubicBezTo>
                <a:lnTo>
                  <a:pt x="3594498" y="5092936"/>
                </a:lnTo>
                <a:lnTo>
                  <a:pt x="3585975" y="5092246"/>
                </a:lnTo>
                <a:cubicBezTo>
                  <a:pt x="3571623" y="5090455"/>
                  <a:pt x="3549389" y="5104654"/>
                  <a:pt x="3536132" y="5101945"/>
                </a:cubicBezTo>
                <a:cubicBezTo>
                  <a:pt x="3513940" y="5106241"/>
                  <a:pt x="3488622" y="5099976"/>
                  <a:pt x="3473220" y="5105606"/>
                </a:cubicBezTo>
                <a:lnTo>
                  <a:pt x="3400725" y="5117654"/>
                </a:lnTo>
                <a:lnTo>
                  <a:pt x="3375935" y="5106247"/>
                </a:lnTo>
                <a:lnTo>
                  <a:pt x="3348219" y="5109860"/>
                </a:lnTo>
                <a:cubicBezTo>
                  <a:pt x="3337206" y="5110533"/>
                  <a:pt x="3327054" y="5111295"/>
                  <a:pt x="3319639" y="5114795"/>
                </a:cubicBezTo>
                <a:lnTo>
                  <a:pt x="3248529" y="5133347"/>
                </a:lnTo>
                <a:lnTo>
                  <a:pt x="3210308" y="5119794"/>
                </a:lnTo>
                <a:cubicBezTo>
                  <a:pt x="3206088" y="5117870"/>
                  <a:pt x="3200152" y="5117326"/>
                  <a:pt x="3190375" y="5119915"/>
                </a:cubicBezTo>
                <a:lnTo>
                  <a:pt x="3188145" y="5121096"/>
                </a:lnTo>
                <a:cubicBezTo>
                  <a:pt x="3182625" y="5119116"/>
                  <a:pt x="3141856" y="5121682"/>
                  <a:pt x="3108596" y="5122416"/>
                </a:cubicBezTo>
                <a:cubicBezTo>
                  <a:pt x="3055968" y="5124842"/>
                  <a:pt x="3048940" y="5117475"/>
                  <a:pt x="2988584" y="5125502"/>
                </a:cubicBezTo>
                <a:cubicBezTo>
                  <a:pt x="2928853" y="5129690"/>
                  <a:pt x="2917951" y="5124649"/>
                  <a:pt x="2876540" y="5133019"/>
                </a:cubicBezTo>
                <a:lnTo>
                  <a:pt x="2626864" y="5133771"/>
                </a:lnTo>
                <a:cubicBezTo>
                  <a:pt x="2562348" y="5111858"/>
                  <a:pt x="2563422" y="5142456"/>
                  <a:pt x="2491422" y="5135486"/>
                </a:cubicBezTo>
                <a:cubicBezTo>
                  <a:pt x="2433091" y="5200962"/>
                  <a:pt x="2455709" y="5160483"/>
                  <a:pt x="2415617" y="5168715"/>
                </a:cubicBezTo>
                <a:lnTo>
                  <a:pt x="2290098" y="5166151"/>
                </a:lnTo>
                <a:cubicBezTo>
                  <a:pt x="2257057" y="5152522"/>
                  <a:pt x="2202458" y="5187690"/>
                  <a:pt x="2161714" y="5169302"/>
                </a:cubicBezTo>
                <a:cubicBezTo>
                  <a:pt x="2122714" y="5172302"/>
                  <a:pt x="2080450" y="5180350"/>
                  <a:pt x="2056089" y="5184144"/>
                </a:cubicBezTo>
                <a:cubicBezTo>
                  <a:pt x="2019828" y="5191108"/>
                  <a:pt x="1978839" y="5203797"/>
                  <a:pt x="1944153" y="5211084"/>
                </a:cubicBezTo>
                <a:cubicBezTo>
                  <a:pt x="1925867" y="5199079"/>
                  <a:pt x="1896027" y="5224183"/>
                  <a:pt x="1847968" y="5227868"/>
                </a:cubicBezTo>
                <a:cubicBezTo>
                  <a:pt x="1827977" y="5213971"/>
                  <a:pt x="1815570" y="5230544"/>
                  <a:pt x="1777083" y="5212267"/>
                </a:cubicBezTo>
                <a:cubicBezTo>
                  <a:pt x="1775439" y="5214216"/>
                  <a:pt x="1773397" y="5216035"/>
                  <a:pt x="1771025" y="5217668"/>
                </a:cubicBezTo>
                <a:cubicBezTo>
                  <a:pt x="1757251" y="5227146"/>
                  <a:pt x="1735528" y="5228402"/>
                  <a:pt x="1722509" y="5220470"/>
                </a:cubicBezTo>
                <a:cubicBezTo>
                  <a:pt x="1691779" y="5208440"/>
                  <a:pt x="1662321" y="5203305"/>
                  <a:pt x="1633941" y="5200774"/>
                </a:cubicBezTo>
                <a:lnTo>
                  <a:pt x="1586145" y="5210184"/>
                </a:lnTo>
                <a:cubicBezTo>
                  <a:pt x="1567948" y="5215416"/>
                  <a:pt x="1545900" y="5226363"/>
                  <a:pt x="1524748" y="5232173"/>
                </a:cubicBezTo>
                <a:cubicBezTo>
                  <a:pt x="1502586" y="5235395"/>
                  <a:pt x="1478013" y="5230993"/>
                  <a:pt x="1459242" y="5245044"/>
                </a:cubicBezTo>
                <a:cubicBezTo>
                  <a:pt x="1421474" y="5260197"/>
                  <a:pt x="1374524" y="5244220"/>
                  <a:pt x="1349457" y="5280705"/>
                </a:cubicBezTo>
                <a:cubicBezTo>
                  <a:pt x="1273276" y="5302389"/>
                  <a:pt x="1121512" y="5336260"/>
                  <a:pt x="1009212" y="5361227"/>
                </a:cubicBezTo>
                <a:cubicBezTo>
                  <a:pt x="939016" y="5373529"/>
                  <a:pt x="866895" y="5370149"/>
                  <a:pt x="808572" y="5377024"/>
                </a:cubicBezTo>
                <a:cubicBezTo>
                  <a:pt x="802823" y="5374184"/>
                  <a:pt x="726016" y="5397963"/>
                  <a:pt x="719549" y="5396991"/>
                </a:cubicBezTo>
                <a:lnTo>
                  <a:pt x="698795" y="5397657"/>
                </a:lnTo>
                <a:cubicBezTo>
                  <a:pt x="689833" y="5401894"/>
                  <a:pt x="683492" y="5402495"/>
                  <a:pt x="678327" y="5401487"/>
                </a:cubicBezTo>
                <a:lnTo>
                  <a:pt x="672784" y="5399085"/>
                </a:lnTo>
                <a:lnTo>
                  <a:pt x="658406" y="5400696"/>
                </a:lnTo>
                <a:lnTo>
                  <a:pt x="629185" y="5401132"/>
                </a:lnTo>
                <a:lnTo>
                  <a:pt x="624558" y="5403782"/>
                </a:lnTo>
                <a:lnTo>
                  <a:pt x="581798" y="5408438"/>
                </a:lnTo>
                <a:cubicBezTo>
                  <a:pt x="581736" y="5408865"/>
                  <a:pt x="581671" y="5409294"/>
                  <a:pt x="581608" y="5409722"/>
                </a:cubicBezTo>
                <a:cubicBezTo>
                  <a:pt x="580204" y="5412704"/>
                  <a:pt x="577331" y="5415106"/>
                  <a:pt x="571299" y="5416358"/>
                </a:cubicBezTo>
                <a:cubicBezTo>
                  <a:pt x="551623" y="5426267"/>
                  <a:pt x="484499" y="5459654"/>
                  <a:pt x="463549" y="5469173"/>
                </a:cubicBezTo>
                <a:cubicBezTo>
                  <a:pt x="453136" y="5470720"/>
                  <a:pt x="449731" y="5472678"/>
                  <a:pt x="445606" y="5473465"/>
                </a:cubicBezTo>
                <a:lnTo>
                  <a:pt x="438799" y="5473893"/>
                </a:lnTo>
                <a:cubicBezTo>
                  <a:pt x="417222" y="5482183"/>
                  <a:pt x="343312" y="5513407"/>
                  <a:pt x="316138" y="5523213"/>
                </a:cubicBezTo>
                <a:cubicBezTo>
                  <a:pt x="298481" y="5517132"/>
                  <a:pt x="286556" y="5522972"/>
                  <a:pt x="275748" y="5532726"/>
                </a:cubicBezTo>
                <a:cubicBezTo>
                  <a:pt x="238274" y="5535784"/>
                  <a:pt x="207076" y="5552679"/>
                  <a:pt x="166496" y="5563424"/>
                </a:cubicBezTo>
                <a:lnTo>
                  <a:pt x="0" y="5629888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6980357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4D4677D2-D5AC-4CF9-9EED-2B89D0A1C2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F695F69-7001-421E-98A8-E74156934A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group of people in orange shirts&#10;&#10;Description automatically generated">
            <a:extLst>
              <a:ext uri="{FF2B5EF4-FFF2-40B4-BE49-F238E27FC236}">
                <a16:creationId xmlns:a16="http://schemas.microsoft.com/office/drawing/2014/main" id="{824202F6-FD1E-D22B-B03C-9948B7B47D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84" r="-1" b="13703"/>
          <a:stretch/>
        </p:blipFill>
        <p:spPr>
          <a:xfrm>
            <a:off x="6096010" y="10"/>
            <a:ext cx="6095999" cy="6857990"/>
          </a:xfrm>
          <a:custGeom>
            <a:avLst/>
            <a:gdLst/>
            <a:ahLst/>
            <a:cxnLst/>
            <a:rect l="l" t="t" r="r" b="b"/>
            <a:pathLst>
              <a:path w="6095999" h="6858000">
                <a:moveTo>
                  <a:pt x="0" y="0"/>
                </a:moveTo>
                <a:lnTo>
                  <a:pt x="6095999" y="0"/>
                </a:lnTo>
                <a:lnTo>
                  <a:pt x="6095999" y="6858000"/>
                </a:lnTo>
                <a:lnTo>
                  <a:pt x="0" y="6858000"/>
                </a:lnTo>
                <a:lnTo>
                  <a:pt x="0" y="6857999"/>
                </a:lnTo>
                <a:lnTo>
                  <a:pt x="4220980" y="6857999"/>
                </a:lnTo>
                <a:lnTo>
                  <a:pt x="4213164" y="6851010"/>
                </a:lnTo>
                <a:cubicBezTo>
                  <a:pt x="4181666" y="6825777"/>
                  <a:pt x="4066661" y="6744343"/>
                  <a:pt x="4062999" y="6737842"/>
                </a:cubicBezTo>
                <a:cubicBezTo>
                  <a:pt x="4024279" y="6693220"/>
                  <a:pt x="4060463" y="6731339"/>
                  <a:pt x="3994350" y="6686435"/>
                </a:cubicBezTo>
                <a:cubicBezTo>
                  <a:pt x="3947033" y="6670674"/>
                  <a:pt x="3899856" y="6566625"/>
                  <a:pt x="3859426" y="6512643"/>
                </a:cubicBezTo>
                <a:cubicBezTo>
                  <a:pt x="3843619" y="6494605"/>
                  <a:pt x="3819111" y="6476220"/>
                  <a:pt x="3795266" y="6469055"/>
                </a:cubicBezTo>
                <a:cubicBezTo>
                  <a:pt x="3772240" y="6479507"/>
                  <a:pt x="3769424" y="6446115"/>
                  <a:pt x="3752228" y="6440526"/>
                </a:cubicBezTo>
                <a:cubicBezTo>
                  <a:pt x="3742060" y="6447641"/>
                  <a:pt x="3719048" y="6424775"/>
                  <a:pt x="3716355" y="6414007"/>
                </a:cubicBezTo>
                <a:cubicBezTo>
                  <a:pt x="3729286" y="6392352"/>
                  <a:pt x="3629924" y="6387100"/>
                  <a:pt x="3629916" y="6370687"/>
                </a:cubicBezTo>
                <a:cubicBezTo>
                  <a:pt x="3600280" y="6362353"/>
                  <a:pt x="3495200" y="6368444"/>
                  <a:pt x="3479034" y="6339494"/>
                </a:cubicBezTo>
                <a:cubicBezTo>
                  <a:pt x="3420435" y="6317314"/>
                  <a:pt x="3345614" y="6290932"/>
                  <a:pt x="3319627" y="6285893"/>
                </a:cubicBezTo>
                <a:cubicBezTo>
                  <a:pt x="3282294" y="6327705"/>
                  <a:pt x="3185936" y="6185255"/>
                  <a:pt x="3075494" y="6164273"/>
                </a:cubicBezTo>
                <a:cubicBezTo>
                  <a:pt x="3059427" y="6166243"/>
                  <a:pt x="3051440" y="6164859"/>
                  <a:pt x="3050019" y="6153683"/>
                </a:cubicBezTo>
                <a:cubicBezTo>
                  <a:pt x="3016030" y="6146243"/>
                  <a:pt x="2991340" y="6114870"/>
                  <a:pt x="2963636" y="6123708"/>
                </a:cubicBezTo>
                <a:cubicBezTo>
                  <a:pt x="2928425" y="6105855"/>
                  <a:pt x="2947049" y="6092097"/>
                  <a:pt x="2914912" y="6078439"/>
                </a:cubicBezTo>
                <a:lnTo>
                  <a:pt x="2770812" y="6041758"/>
                </a:lnTo>
                <a:cubicBezTo>
                  <a:pt x="2750466" y="6034724"/>
                  <a:pt x="2729222" y="6014032"/>
                  <a:pt x="2708585" y="6007728"/>
                </a:cubicBezTo>
                <a:lnTo>
                  <a:pt x="2687072" y="6003931"/>
                </a:lnTo>
                <a:lnTo>
                  <a:pt x="2674457" y="5991515"/>
                </a:lnTo>
                <a:cubicBezTo>
                  <a:pt x="2668773" y="5988707"/>
                  <a:pt x="2661696" y="5988167"/>
                  <a:pt x="2652298" y="5991525"/>
                </a:cubicBezTo>
                <a:cubicBezTo>
                  <a:pt x="2634345" y="5986939"/>
                  <a:pt x="2583809" y="5969299"/>
                  <a:pt x="2566743" y="5963996"/>
                </a:cubicBezTo>
                <a:lnTo>
                  <a:pt x="2549903" y="5959709"/>
                </a:lnTo>
                <a:lnTo>
                  <a:pt x="2542177" y="5951723"/>
                </a:lnTo>
                <a:cubicBezTo>
                  <a:pt x="2529898" y="5945994"/>
                  <a:pt x="2498812" y="5935402"/>
                  <a:pt x="2476225" y="5925338"/>
                </a:cubicBezTo>
                <a:cubicBezTo>
                  <a:pt x="2457810" y="5911056"/>
                  <a:pt x="2433846" y="5899348"/>
                  <a:pt x="2406656" y="5891344"/>
                </a:cubicBezTo>
                <a:cubicBezTo>
                  <a:pt x="2400991" y="5896275"/>
                  <a:pt x="2393612" y="5885783"/>
                  <a:pt x="2389160" y="5883030"/>
                </a:cubicBezTo>
                <a:cubicBezTo>
                  <a:pt x="2387458" y="5886701"/>
                  <a:pt x="2375233" y="5885881"/>
                  <a:pt x="2372540" y="5881920"/>
                </a:cubicBezTo>
                <a:cubicBezTo>
                  <a:pt x="2293168" y="5849488"/>
                  <a:pt x="2325743" y="5894734"/>
                  <a:pt x="2283811" y="5862541"/>
                </a:cubicBezTo>
                <a:cubicBezTo>
                  <a:pt x="2275730" y="5859531"/>
                  <a:pt x="2268484" y="5859925"/>
                  <a:pt x="2261759" y="5861764"/>
                </a:cubicBezTo>
                <a:lnTo>
                  <a:pt x="2219265" y="5849327"/>
                </a:lnTo>
                <a:cubicBezTo>
                  <a:pt x="2203078" y="5842651"/>
                  <a:pt x="2185672" y="5837119"/>
                  <a:pt x="2167456" y="5832891"/>
                </a:cubicBezTo>
                <a:cubicBezTo>
                  <a:pt x="2161387" y="5839963"/>
                  <a:pt x="2149583" y="5826532"/>
                  <a:pt x="2143288" y="5823218"/>
                </a:cubicBezTo>
                <a:cubicBezTo>
                  <a:pt x="2141966" y="5828274"/>
                  <a:pt x="2126227" y="5828196"/>
                  <a:pt x="2121889" y="5823116"/>
                </a:cubicBezTo>
                <a:cubicBezTo>
                  <a:pt x="2013448" y="5786297"/>
                  <a:pt x="2065303" y="5844161"/>
                  <a:pt x="2004548" y="5804552"/>
                </a:cubicBezTo>
                <a:cubicBezTo>
                  <a:pt x="1993575" y="5801194"/>
                  <a:pt x="1984449" y="5802325"/>
                  <a:pt x="1976317" y="5805346"/>
                </a:cubicBezTo>
                <a:lnTo>
                  <a:pt x="1960968" y="5813703"/>
                </a:lnTo>
                <a:lnTo>
                  <a:pt x="1951886" y="5808313"/>
                </a:lnTo>
                <a:cubicBezTo>
                  <a:pt x="1914205" y="5801767"/>
                  <a:pt x="1900427" y="5810657"/>
                  <a:pt x="1881129" y="5796205"/>
                </a:cubicBezTo>
                <a:cubicBezTo>
                  <a:pt x="1847467" y="5788576"/>
                  <a:pt x="1808824" y="5783942"/>
                  <a:pt x="1778393" y="5776687"/>
                </a:cubicBezTo>
                <a:cubicBezTo>
                  <a:pt x="1764338" y="5756704"/>
                  <a:pt x="1721542" y="5761928"/>
                  <a:pt x="1698544" y="5752677"/>
                </a:cubicBezTo>
                <a:cubicBezTo>
                  <a:pt x="1688689" y="5744367"/>
                  <a:pt x="1680710" y="5741898"/>
                  <a:pt x="1667763" y="5746936"/>
                </a:cubicBezTo>
                <a:cubicBezTo>
                  <a:pt x="1622782" y="5706970"/>
                  <a:pt x="1636232" y="5740258"/>
                  <a:pt x="1589890" y="5720079"/>
                </a:cubicBezTo>
                <a:cubicBezTo>
                  <a:pt x="1550522" y="5700408"/>
                  <a:pt x="1504390" y="5684235"/>
                  <a:pt x="1470745" y="5647268"/>
                </a:cubicBezTo>
                <a:cubicBezTo>
                  <a:pt x="1465307" y="5637473"/>
                  <a:pt x="1447590" y="5631171"/>
                  <a:pt x="1431171" y="5633192"/>
                </a:cubicBezTo>
                <a:cubicBezTo>
                  <a:pt x="1428344" y="5633540"/>
                  <a:pt x="1425665" y="5634127"/>
                  <a:pt x="1423215" y="5634934"/>
                </a:cubicBezTo>
                <a:cubicBezTo>
                  <a:pt x="1404063" y="5609561"/>
                  <a:pt x="1384477" y="5616951"/>
                  <a:pt x="1377158" y="5600720"/>
                </a:cubicBezTo>
                <a:cubicBezTo>
                  <a:pt x="1337416" y="5587406"/>
                  <a:pt x="1299119" y="5594952"/>
                  <a:pt x="1292001" y="5580595"/>
                </a:cubicBezTo>
                <a:cubicBezTo>
                  <a:pt x="1270404" y="5577445"/>
                  <a:pt x="1236263" y="5586393"/>
                  <a:pt x="1224877" y="5570207"/>
                </a:cubicBezTo>
                <a:cubicBezTo>
                  <a:pt x="1218892" y="5580643"/>
                  <a:pt x="1203320" y="5557444"/>
                  <a:pt x="1188481" y="5562311"/>
                </a:cubicBezTo>
                <a:cubicBezTo>
                  <a:pt x="1177571" y="5566931"/>
                  <a:pt x="1170302" y="5560971"/>
                  <a:pt x="1160620" y="5558862"/>
                </a:cubicBezTo>
                <a:cubicBezTo>
                  <a:pt x="1146504" y="5561577"/>
                  <a:pt x="1106544" y="5545833"/>
                  <a:pt x="1097113" y="5537725"/>
                </a:cubicBezTo>
                <a:cubicBezTo>
                  <a:pt x="1076260" y="5511528"/>
                  <a:pt x="1012618" y="5517876"/>
                  <a:pt x="994944" y="5497522"/>
                </a:cubicBezTo>
                <a:cubicBezTo>
                  <a:pt x="987638" y="5493756"/>
                  <a:pt x="980141" y="5491480"/>
                  <a:pt x="972567" y="5490138"/>
                </a:cubicBezTo>
                <a:lnTo>
                  <a:pt x="927036" y="5488921"/>
                </a:lnTo>
                <a:lnTo>
                  <a:pt x="905198" y="5488488"/>
                </a:lnTo>
                <a:cubicBezTo>
                  <a:pt x="920127" y="5466532"/>
                  <a:pt x="847550" y="5479119"/>
                  <a:pt x="871473" y="5463326"/>
                </a:cubicBezTo>
                <a:cubicBezTo>
                  <a:pt x="835241" y="5455796"/>
                  <a:pt x="824844" y="5441869"/>
                  <a:pt x="787335" y="5431076"/>
                </a:cubicBezTo>
                <a:lnTo>
                  <a:pt x="646418" y="5398569"/>
                </a:lnTo>
                <a:cubicBezTo>
                  <a:pt x="594533" y="5378172"/>
                  <a:pt x="569175" y="5376706"/>
                  <a:pt x="522316" y="5365133"/>
                </a:cubicBezTo>
                <a:cubicBezTo>
                  <a:pt x="485699" y="5316148"/>
                  <a:pt x="451396" y="5327743"/>
                  <a:pt x="425051" y="5295085"/>
                </a:cubicBezTo>
                <a:cubicBezTo>
                  <a:pt x="373115" y="5280721"/>
                  <a:pt x="376598" y="5265782"/>
                  <a:pt x="318461" y="5265657"/>
                </a:cubicBezTo>
                <a:lnTo>
                  <a:pt x="266536" y="5232252"/>
                </a:lnTo>
                <a:cubicBezTo>
                  <a:pt x="254867" y="5225616"/>
                  <a:pt x="251642" y="5227516"/>
                  <a:pt x="248444" y="5225838"/>
                </a:cubicBezTo>
                <a:lnTo>
                  <a:pt x="247345" y="5222181"/>
                </a:lnTo>
                <a:lnTo>
                  <a:pt x="237345" y="5217023"/>
                </a:lnTo>
                <a:lnTo>
                  <a:pt x="219603" y="5204977"/>
                </a:lnTo>
                <a:lnTo>
                  <a:pt x="214443" y="5204489"/>
                </a:lnTo>
                <a:lnTo>
                  <a:pt x="184816" y="5189073"/>
                </a:lnTo>
                <a:lnTo>
                  <a:pt x="183534" y="5189699"/>
                </a:lnTo>
                <a:cubicBezTo>
                  <a:pt x="179981" y="5190754"/>
                  <a:pt x="176085" y="5190869"/>
                  <a:pt x="171363" y="5189023"/>
                </a:cubicBezTo>
                <a:cubicBezTo>
                  <a:pt x="165797" y="5204157"/>
                  <a:pt x="163531" y="5192594"/>
                  <a:pt x="150096" y="5185813"/>
                </a:cubicBezTo>
                <a:lnTo>
                  <a:pt x="59253" y="5172817"/>
                </a:lnTo>
                <a:lnTo>
                  <a:pt x="52526" y="5170052"/>
                </a:lnTo>
                <a:lnTo>
                  <a:pt x="52188" y="5170183"/>
                </a:lnTo>
                <a:cubicBezTo>
                  <a:pt x="50293" y="5169980"/>
                  <a:pt x="47917" y="5169219"/>
                  <a:pt x="44687" y="5167637"/>
                </a:cubicBezTo>
                <a:lnTo>
                  <a:pt x="40261" y="5165012"/>
                </a:lnTo>
                <a:lnTo>
                  <a:pt x="27209" y="5159648"/>
                </a:lnTo>
                <a:lnTo>
                  <a:pt x="21368" y="5159036"/>
                </a:lnTo>
                <a:lnTo>
                  <a:pt x="0" y="5158850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70E9E9A-BEAE-9A5D-7288-6DC013F800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818" y="5234320"/>
            <a:ext cx="6931319" cy="75221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What we distribute</a:t>
            </a:r>
          </a:p>
        </p:txBody>
      </p:sp>
      <p:pic>
        <p:nvPicPr>
          <p:cNvPr id="5" name="Content Placeholder 4" descr="A shelf with bags of food&#10;&#10;Description automatically generated">
            <a:extLst>
              <a:ext uri="{FF2B5EF4-FFF2-40B4-BE49-F238E27FC236}">
                <a16:creationId xmlns:a16="http://schemas.microsoft.com/office/drawing/2014/main" id="{884A2EFF-4D3D-568C-F033-7C2A24A9F0F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836" b="10451"/>
          <a:stretch/>
        </p:blipFill>
        <p:spPr>
          <a:xfrm>
            <a:off x="-5388" y="10"/>
            <a:ext cx="6169518" cy="5158840"/>
          </a:xfrm>
          <a:custGeom>
            <a:avLst/>
            <a:gdLst/>
            <a:ahLst/>
            <a:cxnLst/>
            <a:rect l="l" t="t" r="r" b="b"/>
            <a:pathLst>
              <a:path w="6096000" h="5158850">
                <a:moveTo>
                  <a:pt x="0" y="0"/>
                </a:moveTo>
                <a:lnTo>
                  <a:pt x="6096000" y="0"/>
                </a:lnTo>
                <a:lnTo>
                  <a:pt x="6096000" y="5158850"/>
                </a:lnTo>
                <a:lnTo>
                  <a:pt x="5957305" y="5157644"/>
                </a:lnTo>
                <a:cubicBezTo>
                  <a:pt x="5920540" y="5151975"/>
                  <a:pt x="5887096" y="5153588"/>
                  <a:pt x="5857259" y="5143603"/>
                </a:cubicBezTo>
                <a:cubicBezTo>
                  <a:pt x="5843335" y="5146861"/>
                  <a:pt x="5830921" y="5147051"/>
                  <a:pt x="5821375" y="5137142"/>
                </a:cubicBezTo>
                <a:cubicBezTo>
                  <a:pt x="5786501" y="5134144"/>
                  <a:pt x="5775399" y="5144200"/>
                  <a:pt x="5755916" y="5131695"/>
                </a:cubicBezTo>
                <a:cubicBezTo>
                  <a:pt x="5732132" y="5146996"/>
                  <a:pt x="5732735" y="5139753"/>
                  <a:pt x="5725007" y="5132964"/>
                </a:cubicBezTo>
                <a:lnTo>
                  <a:pt x="5723810" y="5132374"/>
                </a:lnTo>
                <a:lnTo>
                  <a:pt x="5720531" y="5134578"/>
                </a:lnTo>
                <a:lnTo>
                  <a:pt x="5714795" y="5134902"/>
                </a:lnTo>
                <a:lnTo>
                  <a:pt x="5700142" y="5131655"/>
                </a:lnTo>
                <a:lnTo>
                  <a:pt x="5694799" y="5129754"/>
                </a:lnTo>
                <a:cubicBezTo>
                  <a:pt x="5691058" y="5128696"/>
                  <a:pt x="5688491" y="5128320"/>
                  <a:pt x="5686627" y="5128420"/>
                </a:cubicBezTo>
                <a:lnTo>
                  <a:pt x="5686371" y="5128603"/>
                </a:lnTo>
                <a:lnTo>
                  <a:pt x="5678819" y="5126929"/>
                </a:lnTo>
                <a:cubicBezTo>
                  <a:pt x="5666199" y="5123608"/>
                  <a:pt x="5654035" y="5119908"/>
                  <a:pt x="5642547" y="5116000"/>
                </a:cubicBezTo>
                <a:cubicBezTo>
                  <a:pt x="5629445" y="5126457"/>
                  <a:pt x="5588783" y="5104807"/>
                  <a:pt x="5587979" y="5128480"/>
                </a:cubicBezTo>
                <a:cubicBezTo>
                  <a:pt x="5572317" y="5123886"/>
                  <a:pt x="5564904" y="5112774"/>
                  <a:pt x="5566635" y="5128675"/>
                </a:cubicBezTo>
                <a:cubicBezTo>
                  <a:pt x="5561375" y="5127594"/>
                  <a:pt x="5557787" y="5128327"/>
                  <a:pt x="5554953" y="5129937"/>
                </a:cubicBezTo>
                <a:lnTo>
                  <a:pt x="5554039" y="5130763"/>
                </a:lnTo>
                <a:lnTo>
                  <a:pt x="5514254" y="5120517"/>
                </a:lnTo>
                <a:lnTo>
                  <a:pt x="5492156" y="5111382"/>
                </a:lnTo>
                <a:lnTo>
                  <a:pt x="5480446" y="5107855"/>
                </a:lnTo>
                <a:lnTo>
                  <a:pt x="5477744" y="5104402"/>
                </a:lnTo>
                <a:cubicBezTo>
                  <a:pt x="5474490" y="5102038"/>
                  <a:pt x="5469391" y="5100405"/>
                  <a:pt x="5460150" y="5100442"/>
                </a:cubicBezTo>
                <a:lnTo>
                  <a:pt x="5457901" y="5100914"/>
                </a:lnTo>
                <a:lnTo>
                  <a:pt x="5444243" y="5094201"/>
                </a:lnTo>
                <a:cubicBezTo>
                  <a:pt x="5439994" y="5091441"/>
                  <a:pt x="5436419" y="5088231"/>
                  <a:pt x="5433825" y="5084410"/>
                </a:cubicBezTo>
                <a:cubicBezTo>
                  <a:pt x="5379443" y="5093528"/>
                  <a:pt x="5336110" y="5069767"/>
                  <a:pt x="5280996" y="5063773"/>
                </a:cubicBezTo>
                <a:cubicBezTo>
                  <a:pt x="5250806" y="5055129"/>
                  <a:pt x="5168599" y="5059471"/>
                  <a:pt x="5161582" y="5030966"/>
                </a:cubicBezTo>
                <a:cubicBezTo>
                  <a:pt x="5121870" y="5022662"/>
                  <a:pt x="5095637" y="5020496"/>
                  <a:pt x="5042717" y="5013952"/>
                </a:cubicBezTo>
                <a:cubicBezTo>
                  <a:pt x="4991136" y="4983679"/>
                  <a:pt x="4902283" y="4990567"/>
                  <a:pt x="4840514" y="4970468"/>
                </a:cubicBezTo>
                <a:cubicBezTo>
                  <a:pt x="4799904" y="4987615"/>
                  <a:pt x="4824087" y="4969531"/>
                  <a:pt x="4786778" y="4967817"/>
                </a:cubicBezTo>
                <a:cubicBezTo>
                  <a:pt x="4801901" y="4948343"/>
                  <a:pt x="4739845" y="4972374"/>
                  <a:pt x="4743741" y="4948216"/>
                </a:cubicBezTo>
                <a:cubicBezTo>
                  <a:pt x="4736829" y="4948670"/>
                  <a:pt x="4730010" y="4949869"/>
                  <a:pt x="4723136" y="4951257"/>
                </a:cubicBezTo>
                <a:lnTo>
                  <a:pt x="4719535" y="4951970"/>
                </a:lnTo>
                <a:lnTo>
                  <a:pt x="4706143" y="4950704"/>
                </a:lnTo>
                <a:lnTo>
                  <a:pt x="4701098" y="4955500"/>
                </a:lnTo>
                <a:lnTo>
                  <a:pt x="4680034" y="4957289"/>
                </a:lnTo>
                <a:cubicBezTo>
                  <a:pt x="4672339" y="4957161"/>
                  <a:pt x="4664292" y="4956094"/>
                  <a:pt x="4655741" y="4953520"/>
                </a:cubicBezTo>
                <a:cubicBezTo>
                  <a:pt x="4636359" y="4940479"/>
                  <a:pt x="4599701" y="4946454"/>
                  <a:pt x="4569298" y="4940691"/>
                </a:cubicBezTo>
                <a:lnTo>
                  <a:pt x="4555978" y="4935439"/>
                </a:lnTo>
                <a:lnTo>
                  <a:pt x="4508950" y="4932725"/>
                </a:lnTo>
                <a:cubicBezTo>
                  <a:pt x="4495669" y="4931511"/>
                  <a:pt x="4482007" y="4929765"/>
                  <a:pt x="4467838" y="4927057"/>
                </a:cubicBezTo>
                <a:lnTo>
                  <a:pt x="4441949" y="4920349"/>
                </a:lnTo>
                <a:lnTo>
                  <a:pt x="4394719" y="4912853"/>
                </a:lnTo>
                <a:lnTo>
                  <a:pt x="4356810" y="4916186"/>
                </a:lnTo>
                <a:lnTo>
                  <a:pt x="4222145" y="4920166"/>
                </a:lnTo>
                <a:cubicBezTo>
                  <a:pt x="4202488" y="4924963"/>
                  <a:pt x="4184742" y="4944595"/>
                  <a:pt x="4160481" y="4934555"/>
                </a:cubicBezTo>
                <a:cubicBezTo>
                  <a:pt x="4165854" y="4945670"/>
                  <a:pt x="4131661" y="4931019"/>
                  <a:pt x="4124879" y="4940397"/>
                </a:cubicBezTo>
                <a:cubicBezTo>
                  <a:pt x="4120895" y="4948198"/>
                  <a:pt x="4109593" y="4945570"/>
                  <a:pt x="4100114" y="4947117"/>
                </a:cubicBezTo>
                <a:cubicBezTo>
                  <a:pt x="4091835" y="4954382"/>
                  <a:pt x="4045978" y="4954676"/>
                  <a:pt x="4030957" y="4950944"/>
                </a:cubicBezTo>
                <a:cubicBezTo>
                  <a:pt x="3989825" y="4935537"/>
                  <a:pt x="3946860" y="4963196"/>
                  <a:pt x="3913764" y="4951738"/>
                </a:cubicBezTo>
                <a:cubicBezTo>
                  <a:pt x="3904534" y="4951024"/>
                  <a:pt x="3896577" y="4951663"/>
                  <a:pt x="3889457" y="4953140"/>
                </a:cubicBezTo>
                <a:lnTo>
                  <a:pt x="3871115" y="4959252"/>
                </a:lnTo>
                <a:lnTo>
                  <a:pt x="3869086" y="4964946"/>
                </a:lnTo>
                <a:lnTo>
                  <a:pt x="3856124" y="4966504"/>
                </a:lnTo>
                <a:lnTo>
                  <a:pt x="3835967" y="4975175"/>
                </a:lnTo>
                <a:cubicBezTo>
                  <a:pt x="3826465" y="4950975"/>
                  <a:pt x="3782586" y="4987146"/>
                  <a:pt x="3785910" y="4965148"/>
                </a:cubicBezTo>
                <a:cubicBezTo>
                  <a:pt x="3750785" y="4971249"/>
                  <a:pt x="3699033" y="4952693"/>
                  <a:pt x="3671085" y="4977741"/>
                </a:cubicBezTo>
                <a:cubicBezTo>
                  <a:pt x="3621255" y="4982620"/>
                  <a:pt x="3562637" y="4994206"/>
                  <a:pt x="3486928" y="4994420"/>
                </a:cubicBezTo>
                <a:cubicBezTo>
                  <a:pt x="3446030" y="4994640"/>
                  <a:pt x="3343460" y="4976299"/>
                  <a:pt x="3280956" y="4975036"/>
                </a:cubicBezTo>
                <a:cubicBezTo>
                  <a:pt x="3227193" y="4980695"/>
                  <a:pt x="3256481" y="4973778"/>
                  <a:pt x="3211563" y="4993919"/>
                </a:cubicBezTo>
                <a:cubicBezTo>
                  <a:pt x="3207119" y="4990757"/>
                  <a:pt x="3170070" y="4988394"/>
                  <a:pt x="3164681" y="4986606"/>
                </a:cubicBezTo>
                <a:lnTo>
                  <a:pt x="3127171" y="4979411"/>
                </a:lnTo>
                <a:lnTo>
                  <a:pt x="3096889" y="4976795"/>
                </a:lnTo>
                <a:cubicBezTo>
                  <a:pt x="3088441" y="4978753"/>
                  <a:pt x="3082883" y="4978233"/>
                  <a:pt x="3078620" y="4976620"/>
                </a:cubicBezTo>
                <a:lnTo>
                  <a:pt x="3074275" y="4973840"/>
                </a:lnTo>
                <a:lnTo>
                  <a:pt x="3036436" y="4968613"/>
                </a:lnTo>
                <a:lnTo>
                  <a:pt x="3031995" y="4969990"/>
                </a:lnTo>
                <a:lnTo>
                  <a:pt x="2994028" y="4967956"/>
                </a:lnTo>
                <a:cubicBezTo>
                  <a:pt x="2992299" y="4970105"/>
                  <a:pt x="2989407" y="4971561"/>
                  <a:pt x="2984001" y="4971609"/>
                </a:cubicBezTo>
                <a:cubicBezTo>
                  <a:pt x="2994191" y="4986644"/>
                  <a:pt x="2981386" y="4977427"/>
                  <a:pt x="2964542" y="4976237"/>
                </a:cubicBezTo>
                <a:cubicBezTo>
                  <a:pt x="2976613" y="4999323"/>
                  <a:pt x="2927627" y="4986817"/>
                  <a:pt x="2921274" y="4999668"/>
                </a:cubicBezTo>
                <a:cubicBezTo>
                  <a:pt x="2908629" y="4998274"/>
                  <a:pt x="2895476" y="4997220"/>
                  <a:pt x="2882111" y="4996632"/>
                </a:cubicBezTo>
                <a:lnTo>
                  <a:pt x="2874282" y="4996582"/>
                </a:lnTo>
                <a:cubicBezTo>
                  <a:pt x="2874237" y="4996658"/>
                  <a:pt x="2874193" y="4996735"/>
                  <a:pt x="2874147" y="4996812"/>
                </a:cubicBezTo>
                <a:cubicBezTo>
                  <a:pt x="2872492" y="4997296"/>
                  <a:pt x="2869935" y="4997466"/>
                  <a:pt x="2865932" y="4997221"/>
                </a:cubicBezTo>
                <a:lnTo>
                  <a:pt x="2860008" y="4996489"/>
                </a:lnTo>
                <a:lnTo>
                  <a:pt x="2844819" y="4996392"/>
                </a:lnTo>
                <a:lnTo>
                  <a:pt x="2839735" y="4997900"/>
                </a:lnTo>
                <a:lnTo>
                  <a:pt x="2837922" y="5000718"/>
                </a:lnTo>
                <a:lnTo>
                  <a:pt x="2836507" y="5000394"/>
                </a:lnTo>
                <a:cubicBezTo>
                  <a:pt x="2825749" y="4995427"/>
                  <a:pt x="2822382" y="4988291"/>
                  <a:pt x="2808859" y="5008050"/>
                </a:cubicBezTo>
                <a:cubicBezTo>
                  <a:pt x="2784233" y="4999995"/>
                  <a:pt x="2779499" y="5012041"/>
                  <a:pt x="2745907" y="5016391"/>
                </a:cubicBezTo>
                <a:cubicBezTo>
                  <a:pt x="2731796" y="5008784"/>
                  <a:pt x="2720518" y="5011549"/>
                  <a:pt x="2709519" y="5017601"/>
                </a:cubicBezTo>
                <a:cubicBezTo>
                  <a:pt x="2676766" y="5014138"/>
                  <a:pt x="2646981" y="5022656"/>
                  <a:pt x="2610212" y="5024813"/>
                </a:cubicBezTo>
                <a:cubicBezTo>
                  <a:pt x="2570359" y="5014992"/>
                  <a:pt x="2550109" y="5032793"/>
                  <a:pt x="2510814" y="5035020"/>
                </a:cubicBezTo>
                <a:cubicBezTo>
                  <a:pt x="2476639" y="5017991"/>
                  <a:pt x="2482834" y="5049980"/>
                  <a:pt x="2462736" y="5056754"/>
                </a:cubicBezTo>
                <a:lnTo>
                  <a:pt x="2457050" y="5057379"/>
                </a:lnTo>
                <a:lnTo>
                  <a:pt x="2442184" y="5054901"/>
                </a:lnTo>
                <a:lnTo>
                  <a:pt x="2436703" y="5053277"/>
                </a:lnTo>
                <a:cubicBezTo>
                  <a:pt x="2432888" y="5052418"/>
                  <a:pt x="2430299" y="5052175"/>
                  <a:pt x="2428451" y="5052373"/>
                </a:cubicBezTo>
                <a:lnTo>
                  <a:pt x="2420551" y="5051292"/>
                </a:lnTo>
                <a:cubicBezTo>
                  <a:pt x="2407700" y="5048633"/>
                  <a:pt x="2395274" y="5045570"/>
                  <a:pt x="2383501" y="5042264"/>
                </a:cubicBezTo>
                <a:cubicBezTo>
                  <a:pt x="2362992" y="5043848"/>
                  <a:pt x="2317884" y="5059023"/>
                  <a:pt x="2297493" y="5060796"/>
                </a:cubicBezTo>
                <a:lnTo>
                  <a:pt x="2261156" y="5052905"/>
                </a:lnTo>
                <a:lnTo>
                  <a:pt x="2200581" y="5036274"/>
                </a:lnTo>
                <a:lnTo>
                  <a:pt x="2198380" y="5036861"/>
                </a:lnTo>
                <a:lnTo>
                  <a:pt x="2116066" y="5030866"/>
                </a:lnTo>
                <a:cubicBezTo>
                  <a:pt x="2111600" y="5028328"/>
                  <a:pt x="2059664" y="5017338"/>
                  <a:pt x="2056754" y="5013653"/>
                </a:cubicBezTo>
                <a:cubicBezTo>
                  <a:pt x="2003393" y="5025622"/>
                  <a:pt x="1998298" y="5020073"/>
                  <a:pt x="1942916" y="5016969"/>
                </a:cubicBezTo>
                <a:cubicBezTo>
                  <a:pt x="1882138" y="5005950"/>
                  <a:pt x="1836966" y="4987831"/>
                  <a:pt x="1796717" y="4981610"/>
                </a:cubicBezTo>
                <a:cubicBezTo>
                  <a:pt x="1724075" y="4970499"/>
                  <a:pt x="1636218" y="4947449"/>
                  <a:pt x="1583222" y="4942334"/>
                </a:cubicBezTo>
                <a:cubicBezTo>
                  <a:pt x="1544265" y="4961611"/>
                  <a:pt x="1556109" y="4938719"/>
                  <a:pt x="1518821" y="4938963"/>
                </a:cubicBezTo>
                <a:cubicBezTo>
                  <a:pt x="1497291" y="4936197"/>
                  <a:pt x="1483221" y="4927794"/>
                  <a:pt x="1471837" y="4925740"/>
                </a:cubicBezTo>
                <a:lnTo>
                  <a:pt x="1450515" y="4926642"/>
                </a:lnTo>
                <a:lnTo>
                  <a:pt x="1437078" y="4926078"/>
                </a:lnTo>
                <a:lnTo>
                  <a:pt x="1432462" y="4931139"/>
                </a:lnTo>
                <a:lnTo>
                  <a:pt x="1411645" y="4934032"/>
                </a:lnTo>
                <a:cubicBezTo>
                  <a:pt x="1384856" y="4931153"/>
                  <a:pt x="1306656" y="4918434"/>
                  <a:pt x="1271729" y="4913863"/>
                </a:cubicBezTo>
                <a:cubicBezTo>
                  <a:pt x="1258697" y="4907976"/>
                  <a:pt x="1213546" y="4901042"/>
                  <a:pt x="1202076" y="4906608"/>
                </a:cubicBezTo>
                <a:cubicBezTo>
                  <a:pt x="1192059" y="4906580"/>
                  <a:pt x="1182171" y="4902320"/>
                  <a:pt x="1174670" y="4909064"/>
                </a:cubicBezTo>
                <a:cubicBezTo>
                  <a:pt x="1163701" y="4916862"/>
                  <a:pt x="1136874" y="4897641"/>
                  <a:pt x="1137035" y="4908989"/>
                </a:cubicBezTo>
                <a:cubicBezTo>
                  <a:pt x="1117838" y="4895687"/>
                  <a:pt x="1091386" y="4911450"/>
                  <a:pt x="1069882" y="4912892"/>
                </a:cubicBezTo>
                <a:cubicBezTo>
                  <a:pt x="1055589" y="4900472"/>
                  <a:pt x="1024570" y="4915744"/>
                  <a:pt x="980935" y="4911119"/>
                </a:cubicBezTo>
                <a:cubicBezTo>
                  <a:pt x="947614" y="4906556"/>
                  <a:pt x="913224" y="4897403"/>
                  <a:pt x="869960" y="4885518"/>
                </a:cubicBezTo>
                <a:cubicBezTo>
                  <a:pt x="819114" y="4856727"/>
                  <a:pt x="768074" y="4850663"/>
                  <a:pt x="721345" y="4839806"/>
                </a:cubicBezTo>
                <a:cubicBezTo>
                  <a:pt x="667944" y="4829906"/>
                  <a:pt x="698286" y="4859338"/>
                  <a:pt x="635428" y="4830000"/>
                </a:cubicBezTo>
                <a:cubicBezTo>
                  <a:pt x="626286" y="4837571"/>
                  <a:pt x="617638" y="4836842"/>
                  <a:pt x="604106" y="4830842"/>
                </a:cubicBezTo>
                <a:cubicBezTo>
                  <a:pt x="583276" y="4833091"/>
                  <a:pt x="539859" y="4845979"/>
                  <a:pt x="510451" y="4843485"/>
                </a:cubicBezTo>
                <a:cubicBezTo>
                  <a:pt x="489781" y="4840800"/>
                  <a:pt x="443867" y="4818678"/>
                  <a:pt x="427656" y="4815877"/>
                </a:cubicBezTo>
                <a:cubicBezTo>
                  <a:pt x="424088" y="4817297"/>
                  <a:pt x="419580" y="4820561"/>
                  <a:pt x="413184" y="4826676"/>
                </a:cubicBezTo>
                <a:cubicBezTo>
                  <a:pt x="387673" y="4816699"/>
                  <a:pt x="379855" y="4828170"/>
                  <a:pt x="341772" y="4829671"/>
                </a:cubicBezTo>
                <a:cubicBezTo>
                  <a:pt x="327795" y="4821005"/>
                  <a:pt x="314729" y="4822794"/>
                  <a:pt x="301266" y="4827842"/>
                </a:cubicBezTo>
                <a:cubicBezTo>
                  <a:pt x="265781" y="4821714"/>
                  <a:pt x="231017" y="4827635"/>
                  <a:pt x="189886" y="4826710"/>
                </a:cubicBezTo>
                <a:cubicBezTo>
                  <a:pt x="147910" y="4813727"/>
                  <a:pt x="121702" y="4829584"/>
                  <a:pt x="77762" y="4828518"/>
                </a:cubicBezTo>
                <a:cubicBezTo>
                  <a:pt x="38733" y="4806108"/>
                  <a:pt x="44308" y="4851138"/>
                  <a:pt x="8164" y="4846203"/>
                </a:cubicBezTo>
                <a:lnTo>
                  <a:pt x="0" y="4843648"/>
                </a:lnTo>
                <a:lnTo>
                  <a:pt x="0" y="4080681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2973880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197C305C-0E98-44D5-A930-21F23CC52F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 descr="A stack of black crates&#10;&#10;Description automatically generated">
            <a:extLst>
              <a:ext uri="{FF2B5EF4-FFF2-40B4-BE49-F238E27FC236}">
                <a16:creationId xmlns:a16="http://schemas.microsoft.com/office/drawing/2014/main" id="{8440EBDA-55BC-4FBB-52A6-47F93DD150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6" r="14909"/>
          <a:stretch/>
        </p:blipFill>
        <p:spPr>
          <a:xfrm rot="5400000">
            <a:off x="-381000" y="381000"/>
            <a:ext cx="6858000" cy="6096000"/>
          </a:xfrm>
          <a:prstGeom prst="rect">
            <a:avLst/>
          </a:prstGeom>
        </p:spPr>
      </p:pic>
      <p:pic>
        <p:nvPicPr>
          <p:cNvPr id="7" name="Content Placeholder 6" descr="A group of people holding a sign&#10;&#10;Description automatically generated">
            <a:extLst>
              <a:ext uri="{FF2B5EF4-FFF2-40B4-BE49-F238E27FC236}">
                <a16:creationId xmlns:a16="http://schemas.microsoft.com/office/drawing/2014/main" id="{089C0960-54D6-F3B8-29C5-123FCEE427B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999"/>
          <a:stretch/>
        </p:blipFill>
        <p:spPr>
          <a:xfrm>
            <a:off x="6096000" y="1"/>
            <a:ext cx="6096000" cy="6858000"/>
          </a:xfrm>
          <a:prstGeom prst="rect">
            <a:avLst/>
          </a:prstGeom>
        </p:spPr>
      </p:pic>
      <p:sp>
        <p:nvSpPr>
          <p:cNvPr id="35" name="Rectangle 34">
            <a:extLst>
              <a:ext uri="{FF2B5EF4-FFF2-40B4-BE49-F238E27FC236}">
                <a16:creationId xmlns:a16="http://schemas.microsoft.com/office/drawing/2014/main" id="{A3473CF9-37EB-43E7-89EF-D2D1C53D1D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03615" y="4638503"/>
            <a:ext cx="8384770" cy="1332634"/>
          </a:xfrm>
          <a:prstGeom prst="rect">
            <a:avLst/>
          </a:prstGeom>
          <a:solidFill>
            <a:schemeClr val="bg1">
              <a:alpha val="95000"/>
            </a:schemeClr>
          </a:solidFill>
          <a:ln w="12700">
            <a:solidFill>
              <a:srgbClr val="EFEFEF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193335B-088E-253E-24EB-45B4D89632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3121" y="4727173"/>
            <a:ext cx="7985759" cy="86882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Stamp Out Hunger 2024</a:t>
            </a: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586B4EF9-43BA-4655-A6FF-1D8E21574C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483110" y="5628237"/>
            <a:ext cx="7225780" cy="685800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223322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BBD42C-7B1C-6C74-C2FE-53A8CBDC20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Some Pantry Statistics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955681-C2C1-46E8-9A77-E5F8A92D0E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89760" y="1707391"/>
            <a:ext cx="8490626" cy="4351338"/>
          </a:xfrm>
        </p:spPr>
        <p:txBody>
          <a:bodyPr/>
          <a:lstStyle/>
          <a:p>
            <a:r>
              <a:rPr lang="en-US" dirty="0"/>
              <a:t>Number of households served in 2025: 21,971</a:t>
            </a:r>
          </a:p>
          <a:p>
            <a:r>
              <a:rPr lang="en-US" dirty="0"/>
              <a:t>Number of Diapers/Feminine Hygiene Products distributed in 2025: </a:t>
            </a:r>
          </a:p>
          <a:p>
            <a:pPr lvl="1"/>
            <a:r>
              <a:rPr lang="en-US" dirty="0"/>
              <a:t>6,769 Packs of Diapers</a:t>
            </a:r>
          </a:p>
          <a:p>
            <a:pPr lvl="1"/>
            <a:r>
              <a:rPr lang="en-US" dirty="0"/>
              <a:t>2,186 Packs of Wipes</a:t>
            </a:r>
          </a:p>
          <a:p>
            <a:pPr lvl="1"/>
            <a:r>
              <a:rPr lang="en-US" dirty="0"/>
              <a:t>6,561 Feminine Hygiene Supplies</a:t>
            </a:r>
          </a:p>
          <a:p>
            <a:r>
              <a:rPr lang="en-US" dirty="0"/>
              <a:t>Pounds of food rescued from stores:  155,000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3C3DF53E-775D-CDD0-BFB2-1E0142419712}"/>
              </a:ext>
            </a:extLst>
          </p:cNvPr>
          <p:cNvSpPr/>
          <p:nvPr/>
        </p:nvSpPr>
        <p:spPr>
          <a:xfrm>
            <a:off x="82062" y="0"/>
            <a:ext cx="11969261" cy="6492875"/>
          </a:xfrm>
          <a:prstGeom prst="round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62470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E12F12-D06F-BDA6-D06B-03E03687CB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On Site Partners</a:t>
            </a:r>
          </a:p>
        </p:txBody>
      </p:sp>
      <p:pic>
        <p:nvPicPr>
          <p:cNvPr id="5" name="Content Placeholder 4" descr="A group of people sitting at tables&#10;&#10;Description automatically generated">
            <a:extLst>
              <a:ext uri="{FF2B5EF4-FFF2-40B4-BE49-F238E27FC236}">
                <a16:creationId xmlns:a16="http://schemas.microsoft.com/office/drawing/2014/main" id="{E4A7A4CC-25D2-4085-C072-26856999B23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5108" y="1825625"/>
            <a:ext cx="5801784" cy="4351338"/>
          </a:xfrm>
        </p:spPr>
      </p:pic>
    </p:spTree>
    <p:extLst>
      <p:ext uri="{BB962C8B-B14F-4D97-AF65-F5344CB8AC3E}">
        <p14:creationId xmlns:p14="http://schemas.microsoft.com/office/powerpoint/2010/main" val="40260378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97C305C-0E98-44D5-A930-21F23CC52F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A fenced in area with grass and trees&#10;&#10;Description automatically generated">
            <a:extLst>
              <a:ext uri="{FF2B5EF4-FFF2-40B4-BE49-F238E27FC236}">
                <a16:creationId xmlns:a16="http://schemas.microsoft.com/office/drawing/2014/main" id="{8970DA32-659A-4F84-5DAD-B8BD2E402A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25"/>
          <a:stretch/>
        </p:blipFill>
        <p:spPr>
          <a:xfrm>
            <a:off x="20" y="10"/>
            <a:ext cx="6095980" cy="6857990"/>
          </a:xfrm>
          <a:prstGeom prst="rect">
            <a:avLst/>
          </a:prstGeom>
        </p:spPr>
      </p:pic>
      <p:pic>
        <p:nvPicPr>
          <p:cNvPr id="5" name="Content Placeholder 4" descr="A parking lot with a house in the background&#10;&#10;Description automatically generated">
            <a:extLst>
              <a:ext uri="{FF2B5EF4-FFF2-40B4-BE49-F238E27FC236}">
                <a16:creationId xmlns:a16="http://schemas.microsoft.com/office/drawing/2014/main" id="{CC64A7B6-891E-80CC-0C82-BDDDF8CFBF3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25"/>
          <a:stretch/>
        </p:blipFill>
        <p:spPr>
          <a:xfrm>
            <a:off x="6096000" y="1"/>
            <a:ext cx="6096000" cy="68580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3473CF9-37EB-43E7-89EF-D2D1C53D1D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03615" y="4638503"/>
            <a:ext cx="8384770" cy="1332634"/>
          </a:xfrm>
          <a:prstGeom prst="rect">
            <a:avLst/>
          </a:prstGeom>
          <a:solidFill>
            <a:schemeClr val="bg1">
              <a:alpha val="95000"/>
            </a:schemeClr>
          </a:solidFill>
          <a:ln w="12700">
            <a:solidFill>
              <a:srgbClr val="EFEFEF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3A090D7-86F9-1B3D-61A5-BCDCEB6A27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3121" y="4727173"/>
            <a:ext cx="7985759" cy="86882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New Food Pantry Building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586B4EF9-43BA-4655-A6FF-1D8E21574C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483110" y="5628237"/>
            <a:ext cx="7225780" cy="685800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913167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61</Words>
  <Application>Microsoft Office PowerPoint</Application>
  <PresentationFormat>Widescreen</PresentationFormat>
  <Paragraphs>13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Aptos</vt:lpstr>
      <vt:lpstr>Aptos Display</vt:lpstr>
      <vt:lpstr>Arial</vt:lpstr>
      <vt:lpstr>Avenir Next LT Pro</vt:lpstr>
      <vt:lpstr>Calibri</vt:lpstr>
      <vt:lpstr>Office Theme</vt:lpstr>
      <vt:lpstr>The Foundry Food Pantry</vt:lpstr>
      <vt:lpstr>What we distribute</vt:lpstr>
      <vt:lpstr>Stamp Out Hunger 2024</vt:lpstr>
      <vt:lpstr>Some Pantry Statistics</vt:lpstr>
      <vt:lpstr>On Site Partners</vt:lpstr>
      <vt:lpstr>New Food Pantry Building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Mary Nielsen</dc:creator>
  <cp:lastModifiedBy>Mary Nielsen</cp:lastModifiedBy>
  <cp:revision>2</cp:revision>
  <dcterms:created xsi:type="dcterms:W3CDTF">2024-11-23T21:18:30Z</dcterms:created>
  <dcterms:modified xsi:type="dcterms:W3CDTF">2026-04-13T22:59:47Z</dcterms:modified>
</cp:coreProperties>
</file>